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0"/>
  </p:notesMasterIdLst>
  <p:sldIdLst>
    <p:sldId id="256" r:id="rId2"/>
    <p:sldId id="257" r:id="rId3"/>
    <p:sldId id="258" r:id="rId4"/>
    <p:sldId id="268" r:id="rId5"/>
    <p:sldId id="259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8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8294B-E022-4A85-9858-D02D77C9795A}" type="datetimeFigureOut">
              <a:rPr lang="el-GR" smtClean="0"/>
              <a:t>12/4/2023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23619-ED87-4EFA-9EAE-9D622AB292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951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23619-ED87-4EFA-9EAE-9D622AB2923B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677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23619-ED87-4EFA-9EAE-9D622AB2923B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67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D88E-3919-4AAE-80D5-5A25704C1AEF}" type="datetimeFigureOut">
              <a:rPr lang="el-GR" smtClean="0"/>
              <a:pPr/>
              <a:t>12/4/2023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4A5E-2E3C-4779-9F41-A908EDC3EA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D88E-3919-4AAE-80D5-5A25704C1AEF}" type="datetimeFigureOut">
              <a:rPr lang="el-GR" smtClean="0"/>
              <a:pPr/>
              <a:t>12/4/2023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4A5E-2E3C-4779-9F41-A908EDC3EA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D88E-3919-4AAE-80D5-5A25704C1AEF}" type="datetimeFigureOut">
              <a:rPr lang="el-GR" smtClean="0"/>
              <a:pPr/>
              <a:t>12/4/2023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4A5E-2E3C-4779-9F41-A908EDC3EA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D88E-3919-4AAE-80D5-5A25704C1AEF}" type="datetimeFigureOut">
              <a:rPr lang="el-GR" smtClean="0"/>
              <a:pPr/>
              <a:t>12/4/2023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4A5E-2E3C-4779-9F41-A908EDC3EA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D88E-3919-4AAE-80D5-5A25704C1AEF}" type="datetimeFigureOut">
              <a:rPr lang="el-GR" smtClean="0"/>
              <a:pPr/>
              <a:t>12/4/2023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4A5E-2E3C-4779-9F41-A908EDC3EA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D88E-3919-4AAE-80D5-5A25704C1AEF}" type="datetimeFigureOut">
              <a:rPr lang="el-GR" smtClean="0"/>
              <a:pPr/>
              <a:t>12/4/2023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4A5E-2E3C-4779-9F41-A908EDC3EA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D88E-3919-4AAE-80D5-5A25704C1AEF}" type="datetimeFigureOut">
              <a:rPr lang="el-GR" smtClean="0"/>
              <a:pPr/>
              <a:t>12/4/2023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4A5E-2E3C-4779-9F41-A908EDC3EA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D88E-3919-4AAE-80D5-5A25704C1AEF}" type="datetimeFigureOut">
              <a:rPr lang="el-GR" smtClean="0"/>
              <a:pPr/>
              <a:t>12/4/2023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4A5E-2E3C-4779-9F41-A908EDC3EA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D88E-3919-4AAE-80D5-5A25704C1AEF}" type="datetimeFigureOut">
              <a:rPr lang="el-GR" smtClean="0"/>
              <a:pPr/>
              <a:t>12/4/2023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4A5E-2E3C-4779-9F41-A908EDC3EA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D88E-3919-4AAE-80D5-5A25704C1AEF}" type="datetimeFigureOut">
              <a:rPr lang="el-GR" smtClean="0"/>
              <a:pPr/>
              <a:t>12/4/2023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4A5E-2E3C-4779-9F41-A908EDC3EA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D88E-3919-4AAE-80D5-5A25704C1AEF}" type="datetimeFigureOut">
              <a:rPr lang="el-GR" smtClean="0"/>
              <a:pPr/>
              <a:t>12/4/2023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4A5E-2E3C-4779-9F41-A908EDC3EA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0D88E-3919-4AAE-80D5-5A25704C1AEF}" type="datetimeFigureOut">
              <a:rPr lang="el-GR" smtClean="0"/>
              <a:pPr/>
              <a:t>12/4/2023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44A5E-2E3C-4779-9F41-A908EDC3EA8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4857784"/>
          </a:xfrm>
        </p:spPr>
        <p:txBody>
          <a:bodyPr>
            <a:normAutofit/>
          </a:bodyPr>
          <a:lstStyle/>
          <a:p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l-GR" sz="5400" dirty="0"/>
              <a:t/>
            </a:r>
            <a:br>
              <a:rPr lang="el-GR" sz="5400" dirty="0"/>
            </a:br>
            <a:r>
              <a:rPr lang="el-GR" sz="5400" dirty="0" smtClean="0"/>
              <a:t>ΔΗΜΟΤΙΚΗ ΕΠΙΧΕΙΡΗΣΗ ΥΔΡΕΥΣΗΣ ΑΠΟΧΕΤΕΥΣΗΣ ΑΓΡΙΝΙΟΥ</a:t>
            </a:r>
            <a:endParaRPr lang="el-GR" sz="5400" dirty="0"/>
          </a:p>
        </p:txBody>
      </p:sp>
      <p:pic>
        <p:nvPicPr>
          <p:cNvPr id="1026" name="Picture 2" descr="logo DEYA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42852"/>
            <a:ext cx="25003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l-GR" b="1" i="1" dirty="0" smtClean="0"/>
          </a:p>
          <a:p>
            <a:pPr algn="ctr">
              <a:buNone/>
            </a:pPr>
            <a:r>
              <a:rPr lang="el-GR" sz="4000" b="1" dirty="0" smtClean="0"/>
              <a:t>ΕΡΓΟ</a:t>
            </a:r>
          </a:p>
          <a:p>
            <a:pPr algn="ctr">
              <a:buNone/>
            </a:pPr>
            <a:r>
              <a:rPr lang="el-GR" sz="4000" b="1" cap="all" dirty="0" smtClean="0"/>
              <a:t>ΑντικατΑσταση </a:t>
            </a:r>
            <a:r>
              <a:rPr lang="el-GR" sz="4000" b="1" cap="all" dirty="0"/>
              <a:t>τμ</a:t>
            </a:r>
            <a:r>
              <a:rPr lang="en-US" sz="4000" b="1" cap="all" dirty="0"/>
              <a:t>H</a:t>
            </a:r>
            <a:r>
              <a:rPr lang="el-GR" sz="4000" b="1" cap="all" dirty="0" err="1" smtClean="0"/>
              <a:t>μΑτοΣ</a:t>
            </a:r>
            <a:r>
              <a:rPr lang="el-GR" sz="4000" b="1" cap="all" dirty="0" smtClean="0"/>
              <a:t> κεντρικο</a:t>
            </a:r>
            <a:r>
              <a:rPr lang="en-US" sz="4000" b="1" cap="all" dirty="0"/>
              <a:t>Y</a:t>
            </a:r>
            <a:r>
              <a:rPr lang="el-GR" sz="4000" b="1" cap="all" dirty="0"/>
              <a:t> </a:t>
            </a:r>
            <a:r>
              <a:rPr lang="el-GR" sz="4000" b="1" cap="all" dirty="0" smtClean="0"/>
              <a:t>αγωγο</a:t>
            </a:r>
            <a:r>
              <a:rPr lang="el-GR" sz="4000" b="1" cap="all" dirty="0"/>
              <a:t>Υ</a:t>
            </a:r>
            <a:r>
              <a:rPr lang="el-GR" sz="4000" b="1" cap="all" dirty="0" smtClean="0"/>
              <a:t> υδροδΟΤΗΣΗΣ </a:t>
            </a:r>
            <a:r>
              <a:rPr lang="el-GR" sz="4000" b="1" cap="all" dirty="0" err="1" smtClean="0"/>
              <a:t>Μακρυνε</a:t>
            </a:r>
            <a:r>
              <a:rPr lang="en-US" sz="4000" b="1" cap="all" dirty="0"/>
              <a:t>I</a:t>
            </a:r>
            <a:r>
              <a:rPr lang="el-GR" sz="4000" b="1" cap="all" dirty="0" err="1" smtClean="0"/>
              <a:t>αΣ</a:t>
            </a:r>
            <a:r>
              <a:rPr lang="el-GR" sz="4000" b="1" cap="all" dirty="0" smtClean="0"/>
              <a:t> </a:t>
            </a:r>
            <a:r>
              <a:rPr lang="el-GR" sz="4000" b="1" cap="all" dirty="0"/>
              <a:t>και </a:t>
            </a:r>
            <a:r>
              <a:rPr lang="el-GR" sz="4000" b="1" cap="all" dirty="0" err="1"/>
              <a:t>τμημ</a:t>
            </a:r>
            <a:r>
              <a:rPr lang="en-US" sz="4000" b="1" cap="all" dirty="0"/>
              <a:t>A</a:t>
            </a:r>
            <a:r>
              <a:rPr lang="el-GR" sz="4000" b="1" cap="all" dirty="0"/>
              <a:t>των αγωγων Δ.Ε. Στρ</a:t>
            </a:r>
            <a:r>
              <a:rPr lang="en-US" sz="4000" b="1" cap="all" dirty="0"/>
              <a:t>A</a:t>
            </a:r>
            <a:r>
              <a:rPr lang="el-GR" sz="4000" b="1" cap="all" dirty="0"/>
              <a:t>του και Αγ. Κων/νου. -  Προμ</a:t>
            </a:r>
            <a:r>
              <a:rPr lang="en-US" sz="4000" b="1" cap="all" dirty="0"/>
              <a:t>H</a:t>
            </a:r>
            <a:r>
              <a:rPr lang="el-GR" sz="4000" b="1" cap="all" dirty="0"/>
              <a:t>θεια και </a:t>
            </a:r>
            <a:r>
              <a:rPr lang="el-GR" sz="4000" b="1" cap="all" dirty="0" err="1"/>
              <a:t>εγκατ</a:t>
            </a:r>
            <a:r>
              <a:rPr lang="en-US" sz="4000" b="1" cap="all" dirty="0"/>
              <a:t>A</a:t>
            </a:r>
            <a:r>
              <a:rPr lang="el-GR" sz="4000" b="1" cap="all" dirty="0" err="1"/>
              <a:t>σταση</a:t>
            </a:r>
            <a:r>
              <a:rPr lang="el-GR" sz="4000" b="1" cap="all" dirty="0"/>
              <a:t> </a:t>
            </a:r>
            <a:r>
              <a:rPr lang="el-GR" sz="4000" b="1" cap="all" dirty="0" err="1"/>
              <a:t>συστημ</a:t>
            </a:r>
            <a:r>
              <a:rPr lang="en-US" sz="4000" b="1" cap="all" dirty="0"/>
              <a:t>A</a:t>
            </a:r>
            <a:r>
              <a:rPr lang="el-GR" sz="4000" b="1" cap="all" dirty="0"/>
              <a:t>των </a:t>
            </a:r>
            <a:r>
              <a:rPr lang="el-GR" sz="4000" b="1" cap="all" dirty="0" err="1"/>
              <a:t>τηλεμετρ</a:t>
            </a:r>
            <a:r>
              <a:rPr lang="en-US" sz="4000" b="1" cap="all" dirty="0"/>
              <a:t>I</a:t>
            </a:r>
            <a:r>
              <a:rPr lang="el-GR" sz="4000" b="1" cap="all" dirty="0" err="1" smtClean="0"/>
              <a:t>αΣ</a:t>
            </a:r>
            <a:r>
              <a:rPr lang="el-GR" sz="4000" b="1" cap="all" dirty="0" smtClean="0"/>
              <a:t> </a:t>
            </a:r>
            <a:r>
              <a:rPr lang="el-GR" sz="4000" b="1" cap="all" dirty="0" err="1"/>
              <a:t>δικτ</a:t>
            </a:r>
            <a:r>
              <a:rPr lang="en-US" sz="4000" b="1" cap="all" dirty="0"/>
              <a:t>Y</a:t>
            </a:r>
            <a:r>
              <a:rPr lang="el-GR" sz="4000" b="1" cap="all" dirty="0"/>
              <a:t>ου </a:t>
            </a:r>
            <a:r>
              <a:rPr lang="en-US" sz="4000" b="1" cap="all" dirty="0"/>
              <a:t>Y</a:t>
            </a:r>
            <a:r>
              <a:rPr lang="el-GR" sz="4000" b="1" cap="all" dirty="0" err="1" smtClean="0"/>
              <a:t>δρευσηΣ</a:t>
            </a:r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ransition advTm="9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85000" lnSpcReduction="20000"/>
          </a:bodyPr>
          <a:lstStyle/>
          <a:p>
            <a:endParaRPr lang="el-GR" b="1" dirty="0" smtClean="0"/>
          </a:p>
          <a:p>
            <a:pPr algn="ctr">
              <a:lnSpc>
                <a:spcPct val="200000"/>
              </a:lnSpc>
              <a:buNone/>
            </a:pPr>
            <a:r>
              <a:rPr lang="el-GR" sz="6600" b="1" dirty="0" smtClean="0"/>
              <a:t>ΠΡΟΫΠΟΛΟΓΙΣΜΟΣ</a:t>
            </a:r>
          </a:p>
          <a:p>
            <a:pPr algn="ctr">
              <a:lnSpc>
                <a:spcPct val="200000"/>
              </a:lnSpc>
              <a:buNone/>
            </a:pPr>
            <a:r>
              <a:rPr lang="el-GR" sz="6600" b="1" dirty="0" smtClean="0"/>
              <a:t>1.890.828,36€ </a:t>
            </a:r>
          </a:p>
          <a:p>
            <a:pPr algn="ctr">
              <a:lnSpc>
                <a:spcPct val="200000"/>
              </a:lnSpc>
              <a:buNone/>
            </a:pPr>
            <a:r>
              <a:rPr lang="el-GR" sz="6600" b="1" dirty="0" smtClean="0"/>
              <a:t>συν Φ.Π.Α</a:t>
            </a:r>
            <a:r>
              <a:rPr lang="el-GR" sz="5400" b="1" dirty="0" smtClean="0"/>
              <a:t>.</a:t>
            </a:r>
            <a:endParaRPr lang="el-GR" sz="5400" b="1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5448668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200000"/>
              </a:lnSpc>
              <a:buNone/>
            </a:pPr>
            <a:r>
              <a:rPr lang="el-GR" sz="6600" b="1" smtClean="0"/>
              <a:t>230 </a:t>
            </a:r>
            <a:r>
              <a:rPr lang="el-GR" sz="6600" b="1" dirty="0" smtClean="0"/>
              <a:t>μέτρα αγωγού διατομής Φ350</a:t>
            </a:r>
          </a:p>
          <a:p>
            <a:pPr algn="ctr">
              <a:lnSpc>
                <a:spcPct val="200000"/>
              </a:lnSpc>
              <a:buNone/>
            </a:pPr>
            <a:r>
              <a:rPr lang="el-GR" sz="6600" b="1" dirty="0" smtClean="0"/>
              <a:t>4.350 μέτρα αγωγού διατομής φ300</a:t>
            </a:r>
          </a:p>
          <a:p>
            <a:pPr algn="ctr">
              <a:lnSpc>
                <a:spcPct val="200000"/>
              </a:lnSpc>
              <a:buNone/>
            </a:pPr>
            <a:r>
              <a:rPr lang="el-GR" sz="6600" b="1" dirty="0" smtClean="0"/>
              <a:t>1.150 μέτρα αγωγού διατομής Φ250</a:t>
            </a:r>
          </a:p>
          <a:p>
            <a:pPr algn="ctr">
              <a:lnSpc>
                <a:spcPct val="200000"/>
              </a:lnSpc>
              <a:buNone/>
            </a:pPr>
            <a:r>
              <a:rPr lang="el-GR" sz="6600" b="1" dirty="0" smtClean="0"/>
              <a:t>17 Σταθμούς Τηλεμετρίας </a:t>
            </a:r>
          </a:p>
          <a:p>
            <a:pPr algn="ctr">
              <a:lnSpc>
                <a:spcPct val="200000"/>
              </a:lnSpc>
              <a:buNone/>
            </a:pPr>
            <a:endParaRPr lang="el-GR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2556521013"/>
      </p:ext>
    </p:extLst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700" b="1" cap="all" dirty="0"/>
              <a:t>ΑντικατΑσταση τμ</a:t>
            </a:r>
            <a:r>
              <a:rPr lang="en-US" sz="2700" b="1" cap="all" dirty="0"/>
              <a:t>H</a:t>
            </a:r>
            <a:r>
              <a:rPr lang="el-GR" sz="2700" b="1" cap="all" dirty="0"/>
              <a:t>μΑτοΣ κεντρικο</a:t>
            </a:r>
            <a:r>
              <a:rPr lang="en-US" sz="2700" b="1" cap="all" dirty="0"/>
              <a:t>Y</a:t>
            </a:r>
            <a:r>
              <a:rPr lang="el-GR" sz="2700" b="1" cap="all" dirty="0"/>
              <a:t> αγωγοΥ υδροδΟΤΗΣΗΣ </a:t>
            </a:r>
            <a:r>
              <a:rPr lang="el-GR" sz="2700" b="1" cap="all" dirty="0" err="1"/>
              <a:t>Μακρυνε</a:t>
            </a:r>
            <a:r>
              <a:rPr lang="en-US" sz="2700" b="1" cap="all" dirty="0"/>
              <a:t>I</a:t>
            </a:r>
            <a:r>
              <a:rPr lang="el-GR" sz="2700" b="1" cap="all" dirty="0" err="1" smtClean="0"/>
              <a:t>αΣ</a:t>
            </a:r>
            <a:endParaRPr lang="el-GR" sz="27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57009"/>
            <a:ext cx="8200440" cy="426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700" b="1" cap="all" dirty="0"/>
              <a:t>ΑντικατΑσταση τμ</a:t>
            </a:r>
            <a:r>
              <a:rPr lang="en-US" sz="2700" b="1" cap="all" dirty="0"/>
              <a:t>H</a:t>
            </a:r>
            <a:r>
              <a:rPr lang="el-GR" sz="2700" b="1" cap="all" dirty="0"/>
              <a:t>μΑτοΣ κεντρικο</a:t>
            </a:r>
            <a:r>
              <a:rPr lang="en-US" sz="2700" b="1" cap="all" dirty="0"/>
              <a:t>Y</a:t>
            </a:r>
            <a:r>
              <a:rPr lang="el-GR" sz="2700" b="1" cap="all" dirty="0"/>
              <a:t> αγωγοΥ υδροδΟΤΗΣΗΣ </a:t>
            </a:r>
            <a:r>
              <a:rPr lang="el-GR" sz="2700" b="1" cap="all" dirty="0" err="1" smtClean="0"/>
              <a:t>αγ</a:t>
            </a:r>
            <a:r>
              <a:rPr lang="el-GR" sz="2700" b="1" cap="all" dirty="0" smtClean="0"/>
              <a:t>. Κων/νου </a:t>
            </a:r>
            <a:endParaRPr lang="el-GR" sz="27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99497" y="-260029"/>
            <a:ext cx="4071213" cy="813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303593"/>
      </p:ext>
    </p:extLst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700" b="1" cap="all" dirty="0"/>
              <a:t>ΑντικατΑσταση τμ</a:t>
            </a:r>
            <a:r>
              <a:rPr lang="en-US" sz="2700" b="1" cap="all" dirty="0"/>
              <a:t>H</a:t>
            </a:r>
            <a:r>
              <a:rPr lang="el-GR" sz="2700" b="1" cap="all" dirty="0"/>
              <a:t>μΑτοΣ κεντρικο</a:t>
            </a:r>
            <a:r>
              <a:rPr lang="en-US" sz="2700" b="1" cap="all" dirty="0"/>
              <a:t>Y</a:t>
            </a:r>
            <a:r>
              <a:rPr lang="el-GR" sz="2700" b="1" cap="all" dirty="0"/>
              <a:t> αγωγοΥ υδροδΟΤΗΣΗΣ </a:t>
            </a:r>
            <a:r>
              <a:rPr lang="el-GR" sz="2700" b="1" cap="all" dirty="0" err="1" smtClean="0"/>
              <a:t>δ.ε</a:t>
            </a:r>
            <a:r>
              <a:rPr lang="el-GR" sz="2700" b="1" cap="all" dirty="0" smtClean="0"/>
              <a:t>. </a:t>
            </a:r>
            <a:r>
              <a:rPr lang="el-GR" sz="2700" b="1" cap="all" dirty="0" err="1" smtClean="0"/>
              <a:t>στρατου</a:t>
            </a:r>
            <a:endParaRPr lang="el-GR" sz="27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84029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303593"/>
      </p:ext>
    </p:extLst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700" b="1" cap="all" dirty="0" smtClean="0"/>
              <a:t>Προμηθεια και εγκατασταση συστηματων τηλεμετριασ δικτυου υδρευσησ</a:t>
            </a:r>
            <a:endParaRPr lang="el-GR" sz="27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59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473053"/>
      </p:ext>
    </p:extLst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112</Words>
  <Application>Microsoft Office PowerPoint</Application>
  <PresentationFormat>Προβολή στην οθόνη (4:3)</PresentationFormat>
  <Paragraphs>18</Paragraphs>
  <Slides>8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  ΔΗΜΟΤΙΚΗ ΕΠΙΧΕΙΡΗΣΗ ΥΔΡΕΥΣΗΣ ΑΠΟΧΕΤΕΥΣΗΣ ΑΓΡΙΝΙΟΥ</vt:lpstr>
      <vt:lpstr>Παρουσίαση του PowerPoint</vt:lpstr>
      <vt:lpstr>Παρουσίαση του PowerPoint</vt:lpstr>
      <vt:lpstr>Παρουσίαση του PowerPoint</vt:lpstr>
      <vt:lpstr>ΑντικατΑσταση τμHμΑτοΣ κεντρικοY αγωγοΥ υδροδΟΤΗΣΗΣ ΜακρυνεIαΣ</vt:lpstr>
      <vt:lpstr>ΑντικατΑσταση τμHμΑτοΣ κεντρικοY αγωγοΥ υδροδΟΤΗΣΗΣ αγ. Κων/νου </vt:lpstr>
      <vt:lpstr>ΑντικατΑσταση τμHμΑτοΣ κεντρικοY αγωγοΥ υδροδΟΤΗΣΗΣ δ.ε. στρατου</vt:lpstr>
      <vt:lpstr>Προμηθεια και εγκατασταση συστηματων τηλεμετριασ δικτυου υδρευσησ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</dc:creator>
  <cp:lastModifiedBy>user</cp:lastModifiedBy>
  <cp:revision>75</cp:revision>
  <dcterms:created xsi:type="dcterms:W3CDTF">2022-02-24T10:47:07Z</dcterms:created>
  <dcterms:modified xsi:type="dcterms:W3CDTF">2023-04-12T09:39:40Z</dcterms:modified>
</cp:coreProperties>
</file>